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G09L1-L03-cov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Can We Actually Live on Mars?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Modeling Survival in the Most Hostile Environment Humans Have Ever Faced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HS-ESS1-2, HS-ETS1-2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9th Grade — Level 1: Foundations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the key environmental factors that determine human survival on Mars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Analyze how atmospheric pressure, radiation, water, and temperature interact to affect crop viability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Evaluate the engineering challenges of creating a self-sustaining habitat on Mars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Predict the minimum conditions required for sustained human presence on Mars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Atmospheric Pressure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force exerted by gas molecules pressing on a surface — Mars has less than 1% of Earth's atmospheric pressure, making liquid water and unprotected human survival impossible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Ionizing Radiation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High-energy particles from the Sun and cosmic rays that damage DNA and living tissue — Mars lacks the magnetic field and thick atmosphere that protect Earth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Regolith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layer of loose rock and dust covering Mars' surface, which contains toxic perchlorates and lacks the organic matter and microorganisms found in Earth's soil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Bioregenerative Life Support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system that uses living organisms — primarily plants — to recycle air, water, and waste in a closed habitat, reducing dependence on resupply from Earth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What would it actually take to keep humans alive on Mars — and is it even possible?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Modeling Survival in the Most Hostile Environment Humans Have Ever Faced. Today we'll build a MODEL to discover the answer!</a:t>
            </a:r>
          </a:p>
        </p:txBody>
      </p:sp>
      <p:pic>
        <p:nvPicPr>
          <p:cNvPr id="8" name="Picture 7" descr="G09L1-L03-landsca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G09L1-L03-model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Atmospheric Pressure</a:t>
            </a:r>
          </a:p>
          <a:p>
            <a:pPr>
              <a:spcBef>
                <a:spcPts val="600"/>
              </a:spcBef>
              <a:defRPr sz="1600"/>
            </a:pPr>
            <a:r>
              <a:t>     *  Radiation Exposure</a:t>
            </a:r>
          </a:p>
          <a:p>
            <a:pPr>
              <a:spcBef>
                <a:spcPts val="600"/>
              </a:spcBef>
              <a:defRPr sz="1600"/>
            </a:pPr>
            <a:r>
              <a:t>     *  Water Availability</a:t>
            </a:r>
          </a:p>
          <a:p>
            <a:pPr>
              <a:spcBef>
                <a:spcPts val="600"/>
              </a:spcBef>
              <a:defRPr sz="1600"/>
            </a:pPr>
            <a:r>
              <a:t>     *  Temperature</a:t>
            </a:r>
          </a:p>
          <a:p>
            <a:pPr>
              <a:spcBef>
                <a:spcPts val="600"/>
              </a:spcBef>
              <a:defRPr sz="1600"/>
            </a:pPr>
            <a:r>
              <a:t>     *  Crop Viability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G09L1-L03-discuss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If any ONE of the external factors — pressure, radiation, water, or temperature — fails, what happens to Crop Viability and the entire colony's food supply? What makes this system so fragile?</a:t>
            </a:r>
          </a:p>
        </p:txBody>
      </p:sp>
      <p:pic>
        <p:nvPicPr>
          <p:cNvPr id="8" name="Picture 7" descr="G09L1-L03-discuss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Optimal Habitat</a:t>
            </a:r>
          </a:p>
          <a:p>
            <a:pPr>
              <a:defRPr sz="1400"/>
            </a:pPr>
            <a:r>
              <a:t>     Set all external factors to ideal levels — observe Crop Viability at peak performance</a:t>
            </a:r>
          </a:p>
          <a:p>
            <a:pPr>
              <a:spcBef>
                <a:spcPts val="1200"/>
              </a:spcBef>
              <a:defRPr sz="1600" b="1"/>
            </a:pPr>
            <a:r>
              <a:t>Pressure Breach</a:t>
            </a:r>
          </a:p>
          <a:p>
            <a:pPr>
              <a:defRPr sz="1400"/>
            </a:pPr>
            <a:r>
              <a:t>     Drop Atmospheric Pressure to Mars surface levels — observe the cascade failure</a:t>
            </a:r>
          </a:p>
          <a:p>
            <a:pPr>
              <a:spcBef>
                <a:spcPts val="1200"/>
              </a:spcBef>
              <a:defRPr sz="1600" b="1"/>
            </a:pPr>
            <a:r>
              <a:t>Water Crisis</a:t>
            </a:r>
          </a:p>
          <a:p>
            <a:pPr>
              <a:defRPr sz="1400"/>
            </a:pPr>
            <a:r>
              <a:t>     Reduce Water Availability to minimal levels — observe how the colony prioritizes survival over growth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Human survival on Mars requires simultaneously solving pressure, radiation, water, temperature, and food challenges — failure of any one system is catastrophic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Crop viability depends on ALL four external factors being within acceptable ranges — it's the weakest link in the survival chain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The system has almost no margin for error — a small change in any variable can cascade into colony-wide failure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Mars colonization is fundamentally an engineering problem, not a discovery problem — we know what needs to happen, we just can't do it all yet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Living on Mars is theoretically possible but extraordinarily difficult. The planet offers almost nothing humans need: no breathable air, almost no atmospheric pressure, lethal radiation, temperatures averaging -60°C, and no liquid water on the surface. Every survival requirement must be engineered from scratch inside a sealed habitat. The biggest challenge isn't any single factor — it's that ALL of them must work simultaneously with no room for failure.</a:t>
            </a:r>
          </a:p>
        </p:txBody>
      </p:sp>
      <p:pic>
        <p:nvPicPr>
          <p:cNvPr id="8" name="Picture 7" descr="G09L1-L03-cov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a Mars Habitat Module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Design a habitat module that addresses the five critical survival factors and can sustain a crew of six for one year using available Martian resources.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NASA has announced the Mars Colony Design Challenge for high school students. Your team must design a habitat module that solves pressure, radiation, water, temperature, and food production simultaneously. The module must use in-situ Martian resources wherever possible and include failure contingency plans.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How will you maintain atmospheric pressure and what happens if there's a breach?</a:t>
            </a:r>
          </a:p>
          <a:p>
            <a:pPr>
              <a:spcBef>
                <a:spcPts val="400"/>
              </a:spcBef>
              <a:defRPr sz="1300"/>
            </a:pPr>
            <a:r>
              <a:t>     *  What materials and methods will you use for radiation shielding?</a:t>
            </a:r>
          </a:p>
          <a:p>
            <a:pPr>
              <a:spcBef>
                <a:spcPts val="400"/>
              </a:spcBef>
              <a:defRPr sz="1300"/>
            </a:pPr>
            <a:r>
              <a:t>     *  How will you source and recycle water on Mars?</a:t>
            </a:r>
          </a:p>
        </p:txBody>
      </p:sp>
      <p:pic>
        <p:nvPicPr>
          <p:cNvPr id="7" name="Picture 6" descr="G09L1-L03-ste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Aerospace Engineers design spacecraft, habitats, and life support systems for space missions. They work at NASA, SpaceX, Blue Origin, and defense contractors, earning $80,000–$160,000/year. Astrobiologists who study the potential for life on other planets earn $60,000–$130,000/year.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